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62" r:id="rId5"/>
    <p:sldId id="258" r:id="rId6"/>
    <p:sldId id="260" r:id="rId7"/>
    <p:sldId id="264" r:id="rId8"/>
    <p:sldId id="263" r:id="rId9"/>
    <p:sldId id="265" r:id="rId10"/>
    <p:sldId id="266" r:id="rId11"/>
    <p:sldId id="268" r:id="rId12"/>
    <p:sldId id="269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F9597E-D336-435D-BF6A-D5B0692D2B99}" v="13" dt="2023-03-22T06:45:20.1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ERAPAT SUPAPORNOPAS" userId="9b6ec91e-8735-4ca7-bd95-cab39c018da6" providerId="ADAL" clId="{2BF9597E-D336-435D-BF6A-D5B0692D2B99}"/>
    <pc:docChg chg="undo custSel addSld delSld modSld sldOrd">
      <pc:chgData name="WEERAPAT SUPAPORNOPAS" userId="9b6ec91e-8735-4ca7-bd95-cab39c018da6" providerId="ADAL" clId="{2BF9597E-D336-435D-BF6A-D5B0692D2B99}" dt="2023-03-22T06:49:37.598" v="318" actId="20577"/>
      <pc:docMkLst>
        <pc:docMk/>
      </pc:docMkLst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872654798" sldId="256"/>
        </pc:sldMkLst>
      </pc:sldChg>
      <pc:sldChg chg="ord modTransition">
        <pc:chgData name="WEERAPAT SUPAPORNOPAS" userId="9b6ec91e-8735-4ca7-bd95-cab39c018da6" providerId="ADAL" clId="{2BF9597E-D336-435D-BF6A-D5B0692D2B99}" dt="2023-03-21T17:20:18.808" v="293"/>
        <pc:sldMkLst>
          <pc:docMk/>
          <pc:sldMk cId="582027652" sldId="258"/>
        </pc:sldMkLst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336818266" sldId="259"/>
        </pc:sldMkLst>
      </pc:sldChg>
      <pc:sldChg chg="modSp mod modTransition">
        <pc:chgData name="WEERAPAT SUPAPORNOPAS" userId="9b6ec91e-8735-4ca7-bd95-cab39c018da6" providerId="ADAL" clId="{2BF9597E-D336-435D-BF6A-D5B0692D2B99}" dt="2023-03-21T17:20:36.999" v="294" actId="20577"/>
        <pc:sldMkLst>
          <pc:docMk/>
          <pc:sldMk cId="1703387884" sldId="260"/>
        </pc:sldMkLst>
        <pc:spChg chg="mod">
          <ac:chgData name="WEERAPAT SUPAPORNOPAS" userId="9b6ec91e-8735-4ca7-bd95-cab39c018da6" providerId="ADAL" clId="{2BF9597E-D336-435D-BF6A-D5B0692D2B99}" dt="2023-03-21T17:20:36.999" v="294" actId="20577"/>
          <ac:spMkLst>
            <pc:docMk/>
            <pc:sldMk cId="1703387884" sldId="260"/>
            <ac:spMk id="2" creationId="{166DABD5-C156-15F3-90B9-9B4E7FEBCD0F}"/>
          </ac:spMkLst>
        </pc:spChg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411651318" sldId="261"/>
        </pc:sldMkLst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3443045186" sldId="262"/>
        </pc:sldMkLst>
      </pc:sldChg>
      <pc:sldChg chg="modSp new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413585182" sldId="263"/>
        </pc:sldMkLst>
        <pc:spChg chg="mod">
          <ac:chgData name="WEERAPAT SUPAPORNOPAS" userId="9b6ec91e-8735-4ca7-bd95-cab39c018da6" providerId="ADAL" clId="{2BF9597E-D336-435D-BF6A-D5B0692D2B99}" dt="2023-03-21T17:02:47.672" v="17"/>
          <ac:spMkLst>
            <pc:docMk/>
            <pc:sldMk cId="413585182" sldId="263"/>
            <ac:spMk id="2" creationId="{9D389ACB-D20B-FA32-49D4-77C88C163566}"/>
          </ac:spMkLst>
        </pc:spChg>
        <pc:spChg chg="mod">
          <ac:chgData name="WEERAPAT SUPAPORNOPAS" userId="9b6ec91e-8735-4ca7-bd95-cab39c018da6" providerId="ADAL" clId="{2BF9597E-D336-435D-BF6A-D5B0692D2B99}" dt="2023-03-21T17:05:13.008" v="122" actId="403"/>
          <ac:spMkLst>
            <pc:docMk/>
            <pc:sldMk cId="413585182" sldId="263"/>
            <ac:spMk id="3" creationId="{2BE7C0FB-0E59-C744-B895-F77825AA5955}"/>
          </ac:spMkLst>
        </pc:spChg>
      </pc:sldChg>
      <pc:sldChg chg="delSp modSp add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1604075885" sldId="264"/>
        </pc:sldMkLst>
        <pc:spChg chg="mod">
          <ac:chgData name="WEERAPAT SUPAPORNOPAS" userId="9b6ec91e-8735-4ca7-bd95-cab39c018da6" providerId="ADAL" clId="{2BF9597E-D336-435D-BF6A-D5B0692D2B99}" dt="2023-03-21T17:02:17.426" v="13"/>
          <ac:spMkLst>
            <pc:docMk/>
            <pc:sldMk cId="1604075885" sldId="264"/>
            <ac:spMk id="2" creationId="{166DABD5-C156-15F3-90B9-9B4E7FEBCD0F}"/>
          </ac:spMkLst>
        </pc:spChg>
        <pc:spChg chg="mod">
          <ac:chgData name="WEERAPAT SUPAPORNOPAS" userId="9b6ec91e-8735-4ca7-bd95-cab39c018da6" providerId="ADAL" clId="{2BF9597E-D336-435D-BF6A-D5B0692D2B99}" dt="2023-03-21T17:02:27.202" v="15" actId="14100"/>
          <ac:spMkLst>
            <pc:docMk/>
            <pc:sldMk cId="1604075885" sldId="264"/>
            <ac:spMk id="36" creationId="{3920D71A-2507-900A-6B02-2B5966DBCB83}"/>
          </ac:spMkLst>
        </pc:spChg>
        <pc:spChg chg="del">
          <ac:chgData name="WEERAPAT SUPAPORNOPAS" userId="9b6ec91e-8735-4ca7-bd95-cab39c018da6" providerId="ADAL" clId="{2BF9597E-D336-435D-BF6A-D5B0692D2B99}" dt="2023-03-21T17:02:31.705" v="16" actId="478"/>
          <ac:spMkLst>
            <pc:docMk/>
            <pc:sldMk cId="1604075885" sldId="264"/>
            <ac:spMk id="37" creationId="{C03CF332-7E32-01B6-6FCC-A813CBE10AE3}"/>
          </ac:spMkLst>
        </pc:spChg>
        <pc:spChg chg="del">
          <ac:chgData name="WEERAPAT SUPAPORNOPAS" userId="9b6ec91e-8735-4ca7-bd95-cab39c018da6" providerId="ADAL" clId="{2BF9597E-D336-435D-BF6A-D5B0692D2B99}" dt="2023-03-21T17:02:31.705" v="16" actId="478"/>
          <ac:spMkLst>
            <pc:docMk/>
            <pc:sldMk cId="1604075885" sldId="264"/>
            <ac:spMk id="38" creationId="{917C7E95-01A4-CD5C-1C74-AC0B071E32FB}"/>
          </ac:spMkLst>
        </pc:spChg>
      </pc:sldChg>
      <pc:sldChg chg="addSp delSp modSp new mod modTransition modAnim">
        <pc:chgData name="WEERAPAT SUPAPORNOPAS" userId="9b6ec91e-8735-4ca7-bd95-cab39c018da6" providerId="ADAL" clId="{2BF9597E-D336-435D-BF6A-D5B0692D2B99}" dt="2023-03-22T06:43:18.358" v="302" actId="1038"/>
        <pc:sldMkLst>
          <pc:docMk/>
          <pc:sldMk cId="414546376" sldId="265"/>
        </pc:sldMkLst>
        <pc:spChg chg="mod">
          <ac:chgData name="WEERAPAT SUPAPORNOPAS" userId="9b6ec91e-8735-4ca7-bd95-cab39c018da6" providerId="ADAL" clId="{2BF9597E-D336-435D-BF6A-D5B0692D2B99}" dt="2023-03-21T17:05:24.938" v="124"/>
          <ac:spMkLst>
            <pc:docMk/>
            <pc:sldMk cId="414546376" sldId="265"/>
            <ac:spMk id="2" creationId="{184717F0-F6AF-2A15-5841-BE0A1EF229DD}"/>
          </ac:spMkLst>
        </pc:spChg>
        <pc:spChg chg="mod">
          <ac:chgData name="WEERAPAT SUPAPORNOPAS" userId="9b6ec91e-8735-4ca7-bd95-cab39c018da6" providerId="ADAL" clId="{2BF9597E-D336-435D-BF6A-D5B0692D2B99}" dt="2023-03-21T17:05:30.838" v="128" actId="5793"/>
          <ac:spMkLst>
            <pc:docMk/>
            <pc:sldMk cId="414546376" sldId="265"/>
            <ac:spMk id="3" creationId="{1D68E529-248F-C3ED-35DE-6B9B7E61B35C}"/>
          </ac:spMkLst>
        </pc:spChg>
        <pc:spChg chg="add del">
          <ac:chgData name="WEERAPAT SUPAPORNOPAS" userId="9b6ec91e-8735-4ca7-bd95-cab39c018da6" providerId="ADAL" clId="{2BF9597E-D336-435D-BF6A-D5B0692D2B99}" dt="2023-03-21T17:05:29.265" v="126" actId="22"/>
          <ac:spMkLst>
            <pc:docMk/>
            <pc:sldMk cId="414546376" sldId="265"/>
            <ac:spMk id="5" creationId="{5FD3370D-B84B-49C6-F28B-CD7C90BFAB16}"/>
          </ac:spMkLst>
        </pc:spChg>
        <pc:picChg chg="add mod modCrop">
          <ac:chgData name="WEERAPAT SUPAPORNOPAS" userId="9b6ec91e-8735-4ca7-bd95-cab39c018da6" providerId="ADAL" clId="{2BF9597E-D336-435D-BF6A-D5B0692D2B99}" dt="2023-03-22T06:43:18.358" v="302" actId="1038"/>
          <ac:picMkLst>
            <pc:docMk/>
            <pc:sldMk cId="414546376" sldId="265"/>
            <ac:picMk id="6" creationId="{A24ACCC1-4E83-6113-E510-F532320574BC}"/>
          </ac:picMkLst>
        </pc:picChg>
      </pc:sldChg>
      <pc:sldChg chg="addSp delSp modSp add mod modTransition delAnim modAnim">
        <pc:chgData name="WEERAPAT SUPAPORNOPAS" userId="9b6ec91e-8735-4ca7-bd95-cab39c018da6" providerId="ADAL" clId="{2BF9597E-D336-435D-BF6A-D5B0692D2B99}" dt="2023-03-21T17:19:18.547" v="291"/>
        <pc:sldMkLst>
          <pc:docMk/>
          <pc:sldMk cId="2889606476" sldId="266"/>
        </pc:sldMkLst>
        <pc:spChg chg="mod">
          <ac:chgData name="WEERAPAT SUPAPORNOPAS" userId="9b6ec91e-8735-4ca7-bd95-cab39c018da6" providerId="ADAL" clId="{2BF9597E-D336-435D-BF6A-D5B0692D2B99}" dt="2023-03-21T17:09:07.734" v="143" actId="5793"/>
          <ac:spMkLst>
            <pc:docMk/>
            <pc:sldMk cId="2889606476" sldId="266"/>
            <ac:spMk id="3" creationId="{1D68E529-248F-C3ED-35DE-6B9B7E61B35C}"/>
          </ac:spMkLst>
        </pc:spChg>
        <pc:picChg chg="add del mod">
          <ac:chgData name="WEERAPAT SUPAPORNOPAS" userId="9b6ec91e-8735-4ca7-bd95-cab39c018da6" providerId="ADAL" clId="{2BF9597E-D336-435D-BF6A-D5B0692D2B99}" dt="2023-03-21T17:14:24.701" v="155" actId="478"/>
          <ac:picMkLst>
            <pc:docMk/>
            <pc:sldMk cId="2889606476" sldId="266"/>
            <ac:picMk id="5" creationId="{8DE2ED8E-6885-FBB0-D737-635F9647A40F}"/>
          </ac:picMkLst>
        </pc:picChg>
        <pc:picChg chg="del">
          <ac:chgData name="WEERAPAT SUPAPORNOPAS" userId="9b6ec91e-8735-4ca7-bd95-cab39c018da6" providerId="ADAL" clId="{2BF9597E-D336-435D-BF6A-D5B0692D2B99}" dt="2023-03-21T17:09:09.609" v="144" actId="478"/>
          <ac:picMkLst>
            <pc:docMk/>
            <pc:sldMk cId="2889606476" sldId="266"/>
            <ac:picMk id="6" creationId="{A24ACCC1-4E83-6113-E510-F532320574BC}"/>
          </ac:picMkLst>
        </pc:picChg>
        <pc:picChg chg="add mod">
          <ac:chgData name="WEERAPAT SUPAPORNOPAS" userId="9b6ec91e-8735-4ca7-bd95-cab39c018da6" providerId="ADAL" clId="{2BF9597E-D336-435D-BF6A-D5B0692D2B99}" dt="2023-03-21T17:14:58.006" v="166" actId="1076"/>
          <ac:picMkLst>
            <pc:docMk/>
            <pc:sldMk cId="2889606476" sldId="266"/>
            <ac:picMk id="7" creationId="{0B33AB81-C0A6-E327-A38C-849227B2B34D}"/>
          </ac:picMkLst>
        </pc:picChg>
      </pc:sldChg>
      <pc:sldChg chg="add del">
        <pc:chgData name="WEERAPAT SUPAPORNOPAS" userId="9b6ec91e-8735-4ca7-bd95-cab39c018da6" providerId="ADAL" clId="{2BF9597E-D336-435D-BF6A-D5B0692D2B99}" dt="2023-03-21T17:14:23.571" v="154" actId="47"/>
        <pc:sldMkLst>
          <pc:docMk/>
          <pc:sldMk cId="3723853719" sldId="267"/>
        </pc:sldMkLst>
      </pc:sldChg>
      <pc:sldChg chg="addSp delSp modSp add mod modTransition delAnim modAnim">
        <pc:chgData name="WEERAPAT SUPAPORNOPAS" userId="9b6ec91e-8735-4ca7-bd95-cab39c018da6" providerId="ADAL" clId="{2BF9597E-D336-435D-BF6A-D5B0692D2B99}" dt="2023-03-22T06:45:27.682" v="307" actId="1076"/>
        <pc:sldMkLst>
          <pc:docMk/>
          <pc:sldMk cId="667786234" sldId="268"/>
        </pc:sldMkLst>
        <pc:spChg chg="mod">
          <ac:chgData name="WEERAPAT SUPAPORNOPAS" userId="9b6ec91e-8735-4ca7-bd95-cab39c018da6" providerId="ADAL" clId="{2BF9597E-D336-435D-BF6A-D5B0692D2B99}" dt="2023-03-21T17:14:16.870" v="153"/>
          <ac:spMkLst>
            <pc:docMk/>
            <pc:sldMk cId="667786234" sldId="268"/>
            <ac:spMk id="3" creationId="{1D68E529-248F-C3ED-35DE-6B9B7E61B35C}"/>
          </ac:spMkLst>
        </pc:spChg>
        <pc:picChg chg="add del mod">
          <ac:chgData name="WEERAPAT SUPAPORNOPAS" userId="9b6ec91e-8735-4ca7-bd95-cab39c018da6" providerId="ADAL" clId="{2BF9597E-D336-435D-BF6A-D5B0692D2B99}" dt="2023-03-21T17:14:46.709" v="161" actId="21"/>
          <ac:picMkLst>
            <pc:docMk/>
            <pc:sldMk cId="667786234" sldId="268"/>
            <ac:picMk id="4" creationId="{C6C5A9DA-D459-E5DF-2AF7-5E688741D5BE}"/>
          </ac:picMkLst>
        </pc:picChg>
        <pc:picChg chg="mod modCrop">
          <ac:chgData name="WEERAPAT SUPAPORNOPAS" userId="9b6ec91e-8735-4ca7-bd95-cab39c018da6" providerId="ADAL" clId="{2BF9597E-D336-435D-BF6A-D5B0692D2B99}" dt="2023-03-21T17:22:23.853" v="300" actId="1076"/>
          <ac:picMkLst>
            <pc:docMk/>
            <pc:sldMk cId="667786234" sldId="268"/>
            <ac:picMk id="5" creationId="{8DE2ED8E-6885-FBB0-D737-635F9647A40F}"/>
          </ac:picMkLst>
        </pc:picChg>
        <pc:picChg chg="add mod">
          <ac:chgData name="WEERAPAT SUPAPORNOPAS" userId="9b6ec91e-8735-4ca7-bd95-cab39c018da6" providerId="ADAL" clId="{2BF9597E-D336-435D-BF6A-D5B0692D2B99}" dt="2023-03-22T06:45:27.682" v="307" actId="1076"/>
          <ac:picMkLst>
            <pc:docMk/>
            <pc:sldMk cId="667786234" sldId="268"/>
            <ac:picMk id="6" creationId="{88C43B25-1DAD-9C26-3C38-651A5C26A83D}"/>
          </ac:picMkLst>
        </pc:picChg>
        <pc:picChg chg="add mod">
          <ac:chgData name="WEERAPAT SUPAPORNOPAS" userId="9b6ec91e-8735-4ca7-bd95-cab39c018da6" providerId="ADAL" clId="{2BF9597E-D336-435D-BF6A-D5B0692D2B99}" dt="2023-03-21T17:15:51.877" v="184" actId="1076"/>
          <ac:picMkLst>
            <pc:docMk/>
            <pc:sldMk cId="667786234" sldId="268"/>
            <ac:picMk id="7" creationId="{23359AE5-0C94-4D8B-F1A0-9FD6D2573637}"/>
          </ac:picMkLst>
        </pc:picChg>
      </pc:sldChg>
      <pc:sldChg chg="addSp delSp modSp add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982061782" sldId="269"/>
        </pc:sldMkLst>
        <pc:spChg chg="mod">
          <ac:chgData name="WEERAPAT SUPAPORNOPAS" userId="9b6ec91e-8735-4ca7-bd95-cab39c018da6" providerId="ADAL" clId="{2BF9597E-D336-435D-BF6A-D5B0692D2B99}" dt="2023-03-21T17:18:03.250" v="276"/>
          <ac:spMkLst>
            <pc:docMk/>
            <pc:sldMk cId="982061782" sldId="269"/>
            <ac:spMk id="2" creationId="{184717F0-F6AF-2A15-5841-BE0A1EF229DD}"/>
          </ac:spMkLst>
        </pc:spChg>
        <pc:spChg chg="del">
          <ac:chgData name="WEERAPAT SUPAPORNOPAS" userId="9b6ec91e-8735-4ca7-bd95-cab39c018da6" providerId="ADAL" clId="{2BF9597E-D336-435D-BF6A-D5B0692D2B99}" dt="2023-03-21T17:16:43.747" v="187" actId="478"/>
          <ac:spMkLst>
            <pc:docMk/>
            <pc:sldMk cId="982061782" sldId="269"/>
            <ac:spMk id="3" creationId="{1D68E529-248F-C3ED-35DE-6B9B7E61B35C}"/>
          </ac:spMkLst>
        </pc:spChg>
        <pc:spChg chg="add del mod">
          <ac:chgData name="WEERAPAT SUPAPORNOPAS" userId="9b6ec91e-8735-4ca7-bd95-cab39c018da6" providerId="ADAL" clId="{2BF9597E-D336-435D-BF6A-D5B0692D2B99}" dt="2023-03-21T17:16:45.461" v="188" actId="478"/>
          <ac:spMkLst>
            <pc:docMk/>
            <pc:sldMk cId="982061782" sldId="269"/>
            <ac:spMk id="6" creationId="{4024F0EC-0DB8-BE49-5A4D-BE9648B36C55}"/>
          </ac:spMkLst>
        </pc:spChg>
        <pc:spChg chg="add mod">
          <ac:chgData name="WEERAPAT SUPAPORNOPAS" userId="9b6ec91e-8735-4ca7-bd95-cab39c018da6" providerId="ADAL" clId="{2BF9597E-D336-435D-BF6A-D5B0692D2B99}" dt="2023-03-21T17:18:58.924" v="290"/>
          <ac:spMkLst>
            <pc:docMk/>
            <pc:sldMk cId="982061782" sldId="269"/>
            <ac:spMk id="8" creationId="{7BD2A282-72B8-CC85-7FC0-0E08C3A90B25}"/>
          </ac:spMkLst>
        </pc:spChg>
        <pc:picChg chg="del">
          <ac:chgData name="WEERAPAT SUPAPORNOPAS" userId="9b6ec91e-8735-4ca7-bd95-cab39c018da6" providerId="ADAL" clId="{2BF9597E-D336-435D-BF6A-D5B0692D2B99}" dt="2023-03-21T17:16:43.747" v="187" actId="478"/>
          <ac:picMkLst>
            <pc:docMk/>
            <pc:sldMk cId="982061782" sldId="269"/>
            <ac:picMk id="5" creationId="{8DE2ED8E-6885-FBB0-D737-635F9647A40F}"/>
          </ac:picMkLst>
        </pc:picChg>
        <pc:picChg chg="del">
          <ac:chgData name="WEERAPAT SUPAPORNOPAS" userId="9b6ec91e-8735-4ca7-bd95-cab39c018da6" providerId="ADAL" clId="{2BF9597E-D336-435D-BF6A-D5B0692D2B99}" dt="2023-03-21T17:16:43.747" v="187" actId="478"/>
          <ac:picMkLst>
            <pc:docMk/>
            <pc:sldMk cId="982061782" sldId="269"/>
            <ac:picMk id="7" creationId="{23359AE5-0C94-4D8B-F1A0-9FD6D2573637}"/>
          </ac:picMkLst>
        </pc:picChg>
      </pc:sldChg>
      <pc:sldChg chg="new del">
        <pc:chgData name="WEERAPAT SUPAPORNOPAS" userId="9b6ec91e-8735-4ca7-bd95-cab39c018da6" providerId="ADAL" clId="{2BF9597E-D336-435D-BF6A-D5B0692D2B99}" dt="2023-03-21T17:17:58.440" v="275" actId="47"/>
        <pc:sldMkLst>
          <pc:docMk/>
          <pc:sldMk cId="3771201761" sldId="270"/>
        </pc:sldMkLst>
      </pc:sldChg>
      <pc:sldChg chg="modSp add mod modTransition">
        <pc:chgData name="WEERAPAT SUPAPORNOPAS" userId="9b6ec91e-8735-4ca7-bd95-cab39c018da6" providerId="ADAL" clId="{2BF9597E-D336-435D-BF6A-D5B0692D2B99}" dt="2023-03-22T06:49:37.598" v="318" actId="20577"/>
        <pc:sldMkLst>
          <pc:docMk/>
          <pc:sldMk cId="1258697719" sldId="271"/>
        </pc:sldMkLst>
        <pc:spChg chg="mod">
          <ac:chgData name="WEERAPAT SUPAPORNOPAS" userId="9b6ec91e-8735-4ca7-bd95-cab39c018da6" providerId="ADAL" clId="{2BF9597E-D336-435D-BF6A-D5B0692D2B99}" dt="2023-03-22T06:49:37.598" v="318" actId="20577"/>
          <ac:spMkLst>
            <pc:docMk/>
            <pc:sldMk cId="1258697719" sldId="271"/>
            <ac:spMk id="8" creationId="{7BD2A282-72B8-CC85-7FC0-0E08C3A90B25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kv>
</file>

<file path=ppt/media/media3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945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4863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584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579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300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9340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70425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5156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67487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16727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57797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6FCFE5D-42E7-48FC-8C23-F2EE4FFF9370}" type="datetimeFigureOut">
              <a:rPr lang="th-TH" smtClean="0"/>
              <a:t>24/05/66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862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499FAB-456E-5E82-2AC8-9640211EAD9A}"/>
              </a:ext>
            </a:extLst>
          </p:cNvPr>
          <p:cNvSpPr txBox="1"/>
          <p:nvPr/>
        </p:nvSpPr>
        <p:spPr>
          <a:xfrm>
            <a:off x="2692765" y="2645248"/>
            <a:ext cx="6505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SCUM UPDATE2</a:t>
            </a:r>
            <a:endParaRPr lang="th-TH" sz="7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25DA6-106E-260A-80E0-AEFB67F6AF9F}"/>
              </a:ext>
            </a:extLst>
          </p:cNvPr>
          <p:cNvSpPr txBox="1"/>
          <p:nvPr/>
        </p:nvSpPr>
        <p:spPr>
          <a:xfrm>
            <a:off x="2692765" y="4009299"/>
            <a:ext cx="6505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/>
              </a:rPr>
              <a:t>ROS2 Object Detection and Tracking in field Autonomous Vehicles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872654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have done this week.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8E529-248F-C3ED-35DE-6B9B7E61B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pyrealsense2</a:t>
            </a:r>
          </a:p>
        </p:txBody>
      </p:sp>
      <p:pic>
        <p:nvPicPr>
          <p:cNvPr id="7" name="2023-03-22 00-12-16">
            <a:hlinkClick r:id="" action="ppaction://media"/>
            <a:extLst>
              <a:ext uri="{FF2B5EF4-FFF2-40B4-BE49-F238E27FC236}">
                <a16:creationId xmlns:a16="http://schemas.microsoft.com/office/drawing/2014/main" id="{0B33AB81-C0A6-E327-A38C-849227B2B3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17976" y="2108880"/>
            <a:ext cx="6217008" cy="349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06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have done this week.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8E529-248F-C3ED-35DE-6B9B7E61B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ros2realsense</a:t>
            </a:r>
            <a:endParaRPr lang="th-TH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E2ED8E-6885-FBB0-D737-635F9647A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041" t="26078" r="25809" b="38455"/>
          <a:stretch/>
        </p:blipFill>
        <p:spPr>
          <a:xfrm>
            <a:off x="1337298" y="2526749"/>
            <a:ext cx="4427398" cy="2929657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23359AE5-0C94-4D8B-F1A0-9FD6D2573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298" y="2156614"/>
            <a:ext cx="5204283" cy="3712480"/>
          </a:xfrm>
          <a:prstGeom prst="rect">
            <a:avLst/>
          </a:prstGeom>
        </p:spPr>
      </p:pic>
      <p:pic>
        <p:nvPicPr>
          <p:cNvPr id="6" name="Picture 5" descr="A picture containing text, person, indoor, white goods&#10;&#10;Description automatically generated">
            <a:extLst>
              <a:ext uri="{FF2B5EF4-FFF2-40B4-BE49-F238E27FC236}">
                <a16:creationId xmlns:a16="http://schemas.microsoft.com/office/drawing/2014/main" id="{88C43B25-1DAD-9C26-3C38-651A5C26A8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971" y="2174477"/>
            <a:ext cx="2996585" cy="380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86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blocks you.</a:t>
            </a:r>
            <a:endParaRPr lang="th-TH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BD2A282-72B8-CC85-7FC0-0E08C3A90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th-TH" sz="2400" dirty="0"/>
              <a:t>ลายละเอียดของหัวข้อ </a:t>
            </a:r>
            <a:r>
              <a:rPr lang="en-US" sz="2400" dirty="0"/>
              <a:t>will </a:t>
            </a:r>
            <a:r>
              <a:rPr lang="th-TH" sz="2400" dirty="0"/>
              <a:t>มาช้าทำให้กว่าจะสามารถระบุลายะเอียดได้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th-TH" sz="2400" dirty="0"/>
              <a:t>นั่งแก้ไขปัญหาให้ตัว </a:t>
            </a:r>
            <a:r>
              <a:rPr lang="en-US" sz="2400" dirty="0"/>
              <a:t>VM </a:t>
            </a:r>
            <a:r>
              <a:rPr lang="th-TH" sz="2400" dirty="0"/>
              <a:t>เชื่อมต่อกับกล้อง </a:t>
            </a:r>
            <a:r>
              <a:rPr lang="en-US" sz="2400" b="1" dirty="0">
                <a:effectLst/>
              </a:rPr>
              <a:t>Intel RealSense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400" dirty="0"/>
              <a:t>ตัว </a:t>
            </a:r>
            <a:r>
              <a:rPr lang="en-US" sz="2400" dirty="0"/>
              <a:t>SDK </a:t>
            </a:r>
            <a:r>
              <a:rPr lang="th-TH" sz="2400" dirty="0"/>
              <a:t>ของ </a:t>
            </a:r>
            <a:r>
              <a:rPr lang="en-US" sz="2400" dirty="0" err="1"/>
              <a:t>realsense</a:t>
            </a:r>
            <a:r>
              <a:rPr lang="en-US" sz="2400" dirty="0"/>
              <a:t> </a:t>
            </a:r>
            <a:r>
              <a:rPr lang="th-TH" sz="2400" dirty="0"/>
              <a:t>ไม่ลองรับกับตัว </a:t>
            </a:r>
            <a:r>
              <a:rPr lang="en-US" sz="2400" dirty="0"/>
              <a:t>Ubuntu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982061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do next week.</a:t>
            </a:r>
            <a:endParaRPr lang="th-TH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BD2A282-72B8-CC85-7FC0-0E08C3A90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th-TH" sz="2800" dirty="0"/>
              <a:t>ดึงค่าจาก </a:t>
            </a:r>
            <a:r>
              <a:rPr lang="en-US" sz="2800" dirty="0"/>
              <a:t>Topic </a:t>
            </a:r>
            <a:r>
              <a:rPr lang="th-TH" sz="2800" dirty="0"/>
              <a:t>ใน</a:t>
            </a:r>
            <a:r>
              <a:rPr lang="en-US" sz="2800" dirty="0"/>
              <a:t> </a:t>
            </a:r>
            <a:r>
              <a:rPr lang="en-US" sz="2800" dirty="0" err="1"/>
              <a:t>ros</a:t>
            </a:r>
            <a:r>
              <a:rPr lang="en-US" sz="2800" dirty="0"/>
              <a:t> </a:t>
            </a:r>
            <a:r>
              <a:rPr lang="th-TH" sz="2800" dirty="0"/>
              <a:t>เข้า </a:t>
            </a:r>
            <a:r>
              <a:rPr lang="en-US" sz="2800" dirty="0"/>
              <a:t>Open-CV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800" dirty="0"/>
              <a:t>เทสต</a:t>
            </a:r>
            <a:r>
              <a:rPr lang="th-TH" sz="2800" dirty="0" err="1"/>
              <a:t>ัว</a:t>
            </a:r>
            <a:r>
              <a:rPr lang="th-TH" sz="2800" dirty="0"/>
              <a:t> </a:t>
            </a:r>
            <a:r>
              <a:rPr lang="en-US" sz="2800" dirty="0"/>
              <a:t>performance </a:t>
            </a:r>
            <a:r>
              <a:rPr lang="th-TH" sz="2800" dirty="0"/>
              <a:t>ของตัว </a:t>
            </a:r>
            <a:r>
              <a:rPr lang="en-US" sz="2800"/>
              <a:t>Yolo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1258697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9EFD-C084-72FD-2BC4-C23650F6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Scope will</a:t>
            </a:r>
            <a:endParaRPr lang="th-TH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7FE11E-3160-C2D7-EC94-0B0A90F26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730" y="2547958"/>
            <a:ext cx="5131653" cy="2732604"/>
          </a:xfrm>
          <a:prstGeom prst="rect">
            <a:avLst/>
          </a:prstGeom>
        </p:spPr>
      </p:pic>
      <p:pic>
        <p:nvPicPr>
          <p:cNvPr id="4" name="Picture 2" descr="Gen Surv - รถกอล์ฟไร้คนขับ (Autonomous shuttle)">
            <a:extLst>
              <a:ext uri="{FF2B5EF4-FFF2-40B4-BE49-F238E27FC236}">
                <a16:creationId xmlns:a16="http://schemas.microsoft.com/office/drawing/2014/main" id="{C985D784-6111-94E2-02A7-F22A98B85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45617" y="1980269"/>
            <a:ext cx="3695113" cy="360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818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E5ABF-06F8-C6EB-1C95-842428947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Scope will</a:t>
            </a:r>
            <a:endParaRPr lang="th-TH" dirty="0"/>
          </a:p>
        </p:txBody>
      </p:sp>
      <p:pic>
        <p:nvPicPr>
          <p:cNvPr id="3076" name="Picture 4" descr="Autoware: QuickStart demo v.1.7.0 - YouTube">
            <a:extLst>
              <a:ext uri="{FF2B5EF4-FFF2-40B4-BE49-F238E27FC236}">
                <a16:creationId xmlns:a16="http://schemas.microsoft.com/office/drawing/2014/main" id="{724F3D72-38F3-B451-CCC9-E36835825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317897"/>
            <a:ext cx="5141434" cy="289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3adde8e0-28aa-4de0-b0e0-7ab9d3fc943d">
            <a:hlinkClick r:id="" action="ppaction://media"/>
            <a:extLst>
              <a:ext uri="{FF2B5EF4-FFF2-40B4-BE49-F238E27FC236}">
                <a16:creationId xmlns:a16="http://schemas.microsoft.com/office/drawing/2014/main" id="{25F8F1B4-B9F5-343E-ABD7-0CCC9A8487B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4173" end="172281.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24432" y="1889759"/>
            <a:ext cx="23368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51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20408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E5ABF-06F8-C6EB-1C95-842428947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Scope will</a:t>
            </a:r>
            <a:endParaRPr lang="th-TH" dirty="0"/>
          </a:p>
        </p:txBody>
      </p:sp>
      <p:pic>
        <p:nvPicPr>
          <p:cNvPr id="3076" name="Picture 4" descr="Autoware: QuickStart demo v.1.7.0 - YouTube">
            <a:extLst>
              <a:ext uri="{FF2B5EF4-FFF2-40B4-BE49-F238E27FC236}">
                <a16:creationId xmlns:a16="http://schemas.microsoft.com/office/drawing/2014/main" id="{724F3D72-38F3-B451-CCC9-E36835825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317897"/>
            <a:ext cx="5141434" cy="289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74DBB1-88FA-8DA6-6262-6E5B3EDD8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5684" y="2051588"/>
            <a:ext cx="1854295" cy="374034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7AA407E-086E-95C8-579C-828EC9C68EA7}"/>
              </a:ext>
            </a:extLst>
          </p:cNvPr>
          <p:cNvSpPr/>
          <p:nvPr/>
        </p:nvSpPr>
        <p:spPr>
          <a:xfrm>
            <a:off x="8222974" y="2193235"/>
            <a:ext cx="569843" cy="364435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43045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9EFD-C084-72FD-2BC4-C23650F6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Scope will</a:t>
            </a:r>
            <a:endParaRPr lang="th-TH" dirty="0"/>
          </a:p>
        </p:txBody>
      </p:sp>
      <p:pic>
        <p:nvPicPr>
          <p:cNvPr id="2056" name="Picture 8" descr="Depth Estimation and Object Detection for Mono Camera - YouTube">
            <a:extLst>
              <a:ext uri="{FF2B5EF4-FFF2-40B4-BE49-F238E27FC236}">
                <a16:creationId xmlns:a16="http://schemas.microsoft.com/office/drawing/2014/main" id="{B23B6B63-EADE-BCFF-BEDD-49E723D5E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045" y="2227538"/>
            <a:ext cx="4627842" cy="2603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419FEA-A850-3A3C-EDAF-5211A9531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971" y="2384155"/>
            <a:ext cx="3632574" cy="244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27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1282942" y="222305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C3D92FD-C80A-F751-75EA-CD432FAEB8BE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3040908" y="2532150"/>
            <a:ext cx="6053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3646216" y="222305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646216" y="325336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Ros2 Topic</a:t>
            </a:r>
            <a:endParaRPr lang="th-TH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B983E32-56C8-FEE5-6654-81964F0A6149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4525199" y="2841243"/>
            <a:ext cx="0" cy="412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881E51C-8293-F8FC-31EB-18FCDB08FA53}"/>
              </a:ext>
            </a:extLst>
          </p:cNvPr>
          <p:cNvSpPr txBox="1"/>
          <p:nvPr/>
        </p:nvSpPr>
        <p:spPr>
          <a:xfrm>
            <a:off x="3291208" y="3968441"/>
            <a:ext cx="175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Pose object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3646216" y="4447882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Mapping frame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2"/>
            <a:endCxn id="19" idx="0"/>
          </p:cNvCxnSpPr>
          <p:nvPr/>
        </p:nvCxnSpPr>
        <p:spPr>
          <a:xfrm>
            <a:off x="4525199" y="3871553"/>
            <a:ext cx="0" cy="576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DDA55A8-5A8E-DE5C-363C-CA607B9B0270}"/>
              </a:ext>
            </a:extLst>
          </p:cNvPr>
          <p:cNvSpPr/>
          <p:nvPr/>
        </p:nvSpPr>
        <p:spPr>
          <a:xfrm>
            <a:off x="7306590" y="4447882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Autoware</a:t>
            </a:r>
            <a:endParaRPr lang="th-TH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492C3B7-460A-E052-9EDB-9331496A18E7}"/>
              </a:ext>
            </a:extLst>
          </p:cNvPr>
          <p:cNvCxnSpPr>
            <a:cxnSpLocks/>
            <a:stCxn id="19" idx="3"/>
            <a:endCxn id="25" idx="1"/>
          </p:cNvCxnSpPr>
          <p:nvPr/>
        </p:nvCxnSpPr>
        <p:spPr>
          <a:xfrm>
            <a:off x="5404182" y="4756975"/>
            <a:ext cx="19024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23EFCEE-BA81-CE8A-828D-CA5051947BF9}"/>
              </a:ext>
            </a:extLst>
          </p:cNvPr>
          <p:cNvCxnSpPr/>
          <p:nvPr/>
        </p:nvCxnSpPr>
        <p:spPr>
          <a:xfrm flipH="1">
            <a:off x="6099976" y="1970468"/>
            <a:ext cx="0" cy="32068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500CDA8-BDA8-66F3-B449-9EBA7193B763}"/>
              </a:ext>
            </a:extLst>
          </p:cNvPr>
          <p:cNvSpPr txBox="1"/>
          <p:nvPr/>
        </p:nvSpPr>
        <p:spPr>
          <a:xfrm>
            <a:off x="2004651" y="1934114"/>
            <a:ext cx="2768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Point cloud/image/depth</a:t>
            </a:r>
            <a:endParaRPr lang="th-TH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920D71A-2507-900A-6B02-2B5966DBCB83}"/>
              </a:ext>
            </a:extLst>
          </p:cNvPr>
          <p:cNvSpPr/>
          <p:nvPr/>
        </p:nvSpPr>
        <p:spPr>
          <a:xfrm>
            <a:off x="1097280" y="1875183"/>
            <a:ext cx="4852946" cy="3611217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03CF332-7E32-01B6-6FCC-A813CBE10AE3}"/>
              </a:ext>
            </a:extLst>
          </p:cNvPr>
          <p:cNvSpPr txBox="1"/>
          <p:nvPr/>
        </p:nvSpPr>
        <p:spPr>
          <a:xfrm>
            <a:off x="3472069" y="5602619"/>
            <a:ext cx="233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topic</a:t>
            </a:r>
            <a:endParaRPr lang="th-TH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7C7E95-01A4-CD5C-1C74-AC0B071E32FB}"/>
              </a:ext>
            </a:extLst>
          </p:cNvPr>
          <p:cNvSpPr txBox="1"/>
          <p:nvPr/>
        </p:nvSpPr>
        <p:spPr>
          <a:xfrm>
            <a:off x="7154190" y="5602619"/>
            <a:ext cx="233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WILL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703387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have done this week.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1282942" y="222305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C3D92FD-C80A-F751-75EA-CD432FAEB8BE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3040908" y="2532150"/>
            <a:ext cx="6053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3646216" y="222305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646216" y="325336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Ros2 Topic</a:t>
            </a:r>
            <a:endParaRPr lang="th-TH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B983E32-56C8-FEE5-6654-81964F0A6149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4525199" y="2841243"/>
            <a:ext cx="0" cy="412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881E51C-8293-F8FC-31EB-18FCDB08FA53}"/>
              </a:ext>
            </a:extLst>
          </p:cNvPr>
          <p:cNvSpPr txBox="1"/>
          <p:nvPr/>
        </p:nvSpPr>
        <p:spPr>
          <a:xfrm>
            <a:off x="3291208" y="3968441"/>
            <a:ext cx="175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Pose object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3646216" y="4447882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Mapping frame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2"/>
            <a:endCxn id="19" idx="0"/>
          </p:cNvCxnSpPr>
          <p:nvPr/>
        </p:nvCxnSpPr>
        <p:spPr>
          <a:xfrm>
            <a:off x="4525199" y="3871553"/>
            <a:ext cx="0" cy="576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DDA55A8-5A8E-DE5C-363C-CA607B9B0270}"/>
              </a:ext>
            </a:extLst>
          </p:cNvPr>
          <p:cNvSpPr/>
          <p:nvPr/>
        </p:nvSpPr>
        <p:spPr>
          <a:xfrm>
            <a:off x="7306590" y="4447882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Autoware</a:t>
            </a:r>
            <a:endParaRPr lang="th-TH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492C3B7-460A-E052-9EDB-9331496A18E7}"/>
              </a:ext>
            </a:extLst>
          </p:cNvPr>
          <p:cNvCxnSpPr>
            <a:cxnSpLocks/>
            <a:stCxn id="19" idx="3"/>
            <a:endCxn id="25" idx="1"/>
          </p:cNvCxnSpPr>
          <p:nvPr/>
        </p:nvCxnSpPr>
        <p:spPr>
          <a:xfrm>
            <a:off x="5404182" y="4756975"/>
            <a:ext cx="19024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23EFCEE-BA81-CE8A-828D-CA5051947BF9}"/>
              </a:ext>
            </a:extLst>
          </p:cNvPr>
          <p:cNvCxnSpPr/>
          <p:nvPr/>
        </p:nvCxnSpPr>
        <p:spPr>
          <a:xfrm flipH="1">
            <a:off x="6099976" y="1970468"/>
            <a:ext cx="0" cy="32068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500CDA8-BDA8-66F3-B449-9EBA7193B763}"/>
              </a:ext>
            </a:extLst>
          </p:cNvPr>
          <p:cNvSpPr txBox="1"/>
          <p:nvPr/>
        </p:nvSpPr>
        <p:spPr>
          <a:xfrm>
            <a:off x="2004651" y="1934114"/>
            <a:ext cx="2768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Point cloud/image/depth</a:t>
            </a:r>
            <a:endParaRPr lang="th-TH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920D71A-2507-900A-6B02-2B5966DBCB83}"/>
              </a:ext>
            </a:extLst>
          </p:cNvPr>
          <p:cNvSpPr/>
          <p:nvPr/>
        </p:nvSpPr>
        <p:spPr>
          <a:xfrm>
            <a:off x="1282938" y="2223058"/>
            <a:ext cx="1757967" cy="618186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04075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89ACB-D20B-FA32-49D4-77C88C163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have done this week.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7C0FB-0E59-C744-B895-F77825AA5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th-TH" sz="2800" dirty="0"/>
              <a:t>คุยลายละเอียดกับ </a:t>
            </a:r>
            <a:r>
              <a:rPr lang="en-US" sz="2800" dirty="0"/>
              <a:t>Site </a:t>
            </a:r>
            <a:r>
              <a:rPr lang="th-TH" sz="2800" dirty="0"/>
              <a:t>ที่ฝึกงาน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Interface Yolo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pyrealsense2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ros2realsense</a:t>
            </a:r>
            <a:endParaRPr lang="th-TH" sz="2800" dirty="0"/>
          </a:p>
          <a:p>
            <a:pPr marL="457200" indent="-457200">
              <a:buFont typeface="+mj-lt"/>
              <a:buAutoNum type="arabicPeriod"/>
            </a:pP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413585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have done this week.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8E529-248F-C3ED-35DE-6B9B7E61B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Interface Yolo</a:t>
            </a:r>
          </a:p>
          <a:p>
            <a:pPr marL="0" indent="0">
              <a:buNone/>
            </a:pPr>
            <a:endParaRPr lang="th-TH" dirty="0"/>
          </a:p>
        </p:txBody>
      </p:sp>
      <p:pic>
        <p:nvPicPr>
          <p:cNvPr id="6" name="2023-03-22 00-07-51">
            <a:hlinkClick r:id="" action="ppaction://media"/>
            <a:extLst>
              <a:ext uri="{FF2B5EF4-FFF2-40B4-BE49-F238E27FC236}">
                <a16:creationId xmlns:a16="http://schemas.microsoft.com/office/drawing/2014/main" id="{A24ACCC1-4E83-6113-E510-F532320574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0719" t="9593" r="27346" b="30589"/>
          <a:stretch/>
        </p:blipFill>
        <p:spPr>
          <a:xfrm>
            <a:off x="3927783" y="2141498"/>
            <a:ext cx="4416056" cy="354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46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120</TotalTime>
  <Words>168</Words>
  <Application>Microsoft Office PowerPoint</Application>
  <PresentationFormat>Widescreen</PresentationFormat>
  <Paragraphs>42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Calibri Light</vt:lpstr>
      <vt:lpstr>Retrospect</vt:lpstr>
      <vt:lpstr>PowerPoint Presentation</vt:lpstr>
      <vt:lpstr>Scope will</vt:lpstr>
      <vt:lpstr>Scope will</vt:lpstr>
      <vt:lpstr>Scope will</vt:lpstr>
      <vt:lpstr>Scope will</vt:lpstr>
      <vt:lpstr>Step</vt:lpstr>
      <vt:lpstr>What you have done this week.</vt:lpstr>
      <vt:lpstr>What you have done this week.</vt:lpstr>
      <vt:lpstr>What you have done this week.</vt:lpstr>
      <vt:lpstr>What you have done this week.</vt:lpstr>
      <vt:lpstr>What you have done this week.</vt:lpstr>
      <vt:lpstr>What blocks you.</vt:lpstr>
      <vt:lpstr>What you will do next week.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WEERAPAT SUPAPORNOPAS</dc:creator>
  <cp:lastModifiedBy>WEERAPAT SUPAPORNOPAS</cp:lastModifiedBy>
  <cp:revision>2</cp:revision>
  <dcterms:created xsi:type="dcterms:W3CDTF">2023-03-21T16:28:47Z</dcterms:created>
  <dcterms:modified xsi:type="dcterms:W3CDTF">2023-05-23T21:30:55Z</dcterms:modified>
</cp:coreProperties>
</file>

<file path=docProps/thumbnail.jpeg>
</file>